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18"/>
  </p:normalViewPr>
  <p:slideViewPr>
    <p:cSldViewPr snapToGrid="0" snapToObjects="1" showGuides="1">
      <p:cViewPr varScale="1">
        <p:scale>
          <a:sx n="113" d="100"/>
          <a:sy n="113" d="100"/>
        </p:scale>
        <p:origin x="42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327C90-77A8-8244-85A2-C2B7DB926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0FDE00-6E44-8948-91A4-AF23C4F32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2392C5-8E1D-984B-AC8E-57A0E4F6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975F-AD5C-D945-80A9-86A6025478FF}" type="datetimeFigureOut">
              <a:rPr lang="es-CO" smtClean="0"/>
              <a:t>18/05/20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230345-3EF1-2441-8A31-3BF50A04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C774D5-B14D-E84D-96A2-6F23DD8E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B002-EC40-0F48-A4B1-793804CF23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252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01AC1-4BE1-F34E-ADDF-FB8DB180A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B0DA7B-3BA4-BA41-882B-FEDC2DADA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05D1E4-B7AF-F446-8F4C-76BCF11F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975F-AD5C-D945-80A9-86A6025478FF}" type="datetimeFigureOut">
              <a:rPr lang="es-CO" smtClean="0"/>
              <a:t>18/05/20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E905F7-90D8-4941-A2BA-717431E92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AEB03B-01E6-BB49-82D7-F8124BC8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B002-EC40-0F48-A4B1-793804CF23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206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AFEED2-1A0D-B444-8DFE-E27A4740C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52CB0C-ECB0-3844-901C-784D35B1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F126F8-44ED-E843-A7D8-BF4E8F92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975F-AD5C-D945-80A9-86A6025478FF}" type="datetimeFigureOut">
              <a:rPr lang="es-CO" smtClean="0"/>
              <a:t>18/05/20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E8DC2A-50D6-B043-A309-25166099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11F9EF-8901-0343-9959-71B7D59B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B002-EC40-0F48-A4B1-793804CF23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06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8E781-8F1B-1A4C-A02C-006B9AC97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8855C0-0012-724D-BFB7-7F7186019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8A2020-CFCA-E04E-85F9-6BB8A7A3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975F-AD5C-D945-80A9-86A6025478FF}" type="datetimeFigureOut">
              <a:rPr lang="es-CO" smtClean="0"/>
              <a:t>18/05/20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6A2313-3812-F647-8B37-B80ADB11D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11C862-03AA-A44C-8D4D-16F814BF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B002-EC40-0F48-A4B1-793804CF23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475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36CD1-7ABF-BF45-9B26-76D7888B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20E5B5-F645-BC47-9D1E-A83D77A19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4FC15-9920-0646-A6B9-190EDF2C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975F-AD5C-D945-80A9-86A6025478FF}" type="datetimeFigureOut">
              <a:rPr lang="es-CO" smtClean="0"/>
              <a:t>18/05/20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50C395-C3D3-3B44-85CC-70E14F10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E4A4CF-7D40-A34C-88DC-9E041A8E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B002-EC40-0F48-A4B1-793804CF23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13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B77E8-7F27-2641-80C5-318433784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77C9E5-1EC6-2F4C-B25E-5783A8FAA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31C15A-19C6-DC40-8C76-E45135A91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04F8E8-C2F6-664A-89D4-24ED712C7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975F-AD5C-D945-80A9-86A6025478FF}" type="datetimeFigureOut">
              <a:rPr lang="es-CO" smtClean="0"/>
              <a:t>18/05/20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895056-433E-164A-9D30-DC404FEF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71BFD-95EF-6A48-B2D2-7C864216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B002-EC40-0F48-A4B1-793804CF23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321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396FB-16B1-0947-9FF0-3B2441D5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564D62-F3A3-124B-B9B3-D4194AC9C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024B35-A269-8A4A-9A0F-78E0DE995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4CA048-BCED-C646-8B9A-9BE45C8B0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88D1A2-80C3-0A4A-B7C4-8F65AB38E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01C800-9794-8347-B1DC-DC5E61CD2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975F-AD5C-D945-80A9-86A6025478FF}" type="datetimeFigureOut">
              <a:rPr lang="es-CO" smtClean="0"/>
              <a:t>18/05/20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1B108FE-658F-E94D-83E2-A4E0AFB5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E2526B-0143-2543-997A-C6197D24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B002-EC40-0F48-A4B1-793804CF23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309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4A2DA-5AEA-B147-86E2-701BAFCA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CD3460-50FC-CF44-BA0B-8412FF4D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975F-AD5C-D945-80A9-86A6025478FF}" type="datetimeFigureOut">
              <a:rPr lang="es-CO" smtClean="0"/>
              <a:t>18/05/20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D8F128-6AC1-0E4D-9EE6-117CBC046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D44C11-A590-1446-8814-4D864FA8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B002-EC40-0F48-A4B1-793804CF23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111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A05CFD-40C8-9140-92DB-C6A3B94D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975F-AD5C-D945-80A9-86A6025478FF}" type="datetimeFigureOut">
              <a:rPr lang="es-CO" smtClean="0"/>
              <a:t>18/05/20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9BEB51-2946-704E-8B17-5B20D3AC9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95D5A4-DE62-6048-BD64-A3306D3E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B002-EC40-0F48-A4B1-793804CF23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44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91187-8E3C-674A-BE0E-47E97DF98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AE22B0-4736-B24B-B612-5FED04A1E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8230D2-010A-5442-82B0-D6584CBD1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560293-60A3-CA40-A6AF-18FA87CD1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975F-AD5C-D945-80A9-86A6025478FF}" type="datetimeFigureOut">
              <a:rPr lang="es-CO" smtClean="0"/>
              <a:t>18/05/20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AD43B8-7FBC-E044-98AE-F890B939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005714-3909-374E-9770-E15818D8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B002-EC40-0F48-A4B1-793804CF23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89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32CBF-9890-214E-BF76-3C6B967F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DFF5712-1AE3-3643-9F1C-7D648D9E2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CA269B-1E72-3142-A75B-8A81150D9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57A1FD-B25F-304A-8566-914730EE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975F-AD5C-D945-80A9-86A6025478FF}" type="datetimeFigureOut">
              <a:rPr lang="es-CO" smtClean="0"/>
              <a:t>18/05/20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1B543F-4131-0246-B66E-9A01BB38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138EA5-CEAA-124C-918E-B661B76A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B002-EC40-0F48-A4B1-793804CF23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20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055E99-FD4D-4441-A81F-C340622D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047C18-ABE4-324E-B3A2-2F5997AF1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147154-2268-314F-9D1A-D40EC8B3C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C975F-AD5C-D945-80A9-86A6025478FF}" type="datetimeFigureOut">
              <a:rPr lang="es-CO" smtClean="0"/>
              <a:t>18/05/20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952552-BDE4-754E-B307-2EFA9FA71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86E5C1-A288-E14E-8415-26C9CFF85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B002-EC40-0F48-A4B1-793804CF23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83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A0316D2-D1AC-F949-B550-368622349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489A7D8-88E8-014A-A003-EDAB7D366BD2}"/>
              </a:ext>
            </a:extLst>
          </p:cNvPr>
          <p:cNvSpPr/>
          <p:nvPr/>
        </p:nvSpPr>
        <p:spPr>
          <a:xfrm>
            <a:off x="1" y="5994400"/>
            <a:ext cx="121920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2FD7EB6-3363-4B46-9AB2-8AB4BD13F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510" y="5716636"/>
            <a:ext cx="3059289" cy="14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4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31E00B-1C5C-6644-89A9-6B1E8D6C6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64BA62B-4444-2D40-B908-AA785F1DD925}"/>
              </a:ext>
            </a:extLst>
          </p:cNvPr>
          <p:cNvSpPr/>
          <p:nvPr/>
        </p:nvSpPr>
        <p:spPr>
          <a:xfrm>
            <a:off x="1" y="5994400"/>
            <a:ext cx="121920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146FDA-0094-3A4F-95CC-3D0745011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510" y="5716636"/>
            <a:ext cx="3059289" cy="14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9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234D673-06C6-774E-A085-194836144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CD003D8-40F1-154E-9A42-736CC2EB1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C45F74B-5028-3841-A3DA-BA2E1112FEC3}"/>
              </a:ext>
            </a:extLst>
          </p:cNvPr>
          <p:cNvSpPr/>
          <p:nvPr/>
        </p:nvSpPr>
        <p:spPr>
          <a:xfrm>
            <a:off x="1" y="5994400"/>
            <a:ext cx="121920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3FE957-C84C-7848-AC70-7D919C567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510" y="5716636"/>
            <a:ext cx="3059289" cy="14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3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550E054-A973-3A4B-B63C-0BDEE87F4DD5}"/>
              </a:ext>
            </a:extLst>
          </p:cNvPr>
          <p:cNvSpPr/>
          <p:nvPr/>
        </p:nvSpPr>
        <p:spPr>
          <a:xfrm>
            <a:off x="1" y="5994400"/>
            <a:ext cx="121920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B036A4-DFC9-E547-9CC5-31D070BD5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510" y="5716636"/>
            <a:ext cx="3059289" cy="14078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186155C-6CE7-EF4F-8875-3FC94980D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CD8E3D-EAA1-8A43-B5A1-379A97E87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2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448D7F8-B0C3-484A-A600-A419D5CD7289}"/>
              </a:ext>
            </a:extLst>
          </p:cNvPr>
          <p:cNvSpPr/>
          <p:nvPr/>
        </p:nvSpPr>
        <p:spPr>
          <a:xfrm>
            <a:off x="1" y="5994400"/>
            <a:ext cx="121920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C38153-BBC4-F04C-9973-0D0EAD575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510" y="5716636"/>
            <a:ext cx="3059289" cy="14078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A547883-AF13-8A4E-967C-C236BE498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6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190C5E-8EF0-BF4B-9A86-B1C16B7B4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BB24C0A-0FA8-B94D-93D1-BFC62355A0CB}"/>
              </a:ext>
            </a:extLst>
          </p:cNvPr>
          <p:cNvSpPr/>
          <p:nvPr/>
        </p:nvSpPr>
        <p:spPr>
          <a:xfrm>
            <a:off x="1" y="5994400"/>
            <a:ext cx="121920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F62030-0A04-8145-A3A8-BFFB88C0D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510" y="5716636"/>
            <a:ext cx="3059289" cy="14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9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933D6F2-945A-6E4F-913F-CE6303F83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A3DEBA7-1FED-C440-88D1-5FAF50CC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975522A-96EF-A847-AE9C-175D608B650E}"/>
              </a:ext>
            </a:extLst>
          </p:cNvPr>
          <p:cNvSpPr/>
          <p:nvPr/>
        </p:nvSpPr>
        <p:spPr>
          <a:xfrm>
            <a:off x="1" y="5994400"/>
            <a:ext cx="12192000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0592111-B514-4648-8EC0-5AAEE9CA2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510" y="5716636"/>
            <a:ext cx="3059289" cy="14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95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Rodríguez</dc:creator>
  <cp:lastModifiedBy>David Rodríguez</cp:lastModifiedBy>
  <cp:revision>2</cp:revision>
  <dcterms:created xsi:type="dcterms:W3CDTF">2020-05-18T22:40:52Z</dcterms:created>
  <dcterms:modified xsi:type="dcterms:W3CDTF">2020-05-18T22:56:33Z</dcterms:modified>
</cp:coreProperties>
</file>